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0E3D61"/>
    <a:srgbClr val="113E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2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75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5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10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74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000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27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43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89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1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05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4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tile tx="0" ty="0" sx="5000" sy="5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D67E-A8B3-4EAC-910D-502E58307ED1}" type="datetimeFigureOut">
              <a:rPr lang="en-US" smtClean="0"/>
              <a:t>6/5/2024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07AC1-7B7A-4074-BECF-9195DF5F01B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54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1524000" y="2093034"/>
            <a:ext cx="9144000" cy="2387600"/>
          </a:xfrm>
        </p:spPr>
        <p:txBody>
          <a:bodyPr/>
          <a:lstStyle/>
          <a:p>
            <a:r>
              <a:rPr lang="es-MX" b="1" dirty="0">
                <a:solidFill>
                  <a:schemeClr val="bg1"/>
                </a:solidFill>
                <a:latin typeface="+mn-lt"/>
              </a:rPr>
              <a:t>TÍTULO DE LA PRESENTACIÓN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>
          <a:xfrm>
            <a:off x="1524000" y="4896266"/>
            <a:ext cx="9144000" cy="1655762"/>
          </a:xfrm>
        </p:spPr>
        <p:txBody>
          <a:bodyPr/>
          <a:lstStyle/>
          <a:p>
            <a:r>
              <a:rPr lang="es-MX" b="1" dirty="0">
                <a:solidFill>
                  <a:srgbClr val="FFC000"/>
                </a:solidFill>
              </a:rPr>
              <a:t>INFORMACIÓN DEL DISERTANTE</a:t>
            </a:r>
            <a:endParaRPr lang="en-US" b="1" dirty="0">
              <a:solidFill>
                <a:srgbClr val="FFC000"/>
              </a:solidFill>
            </a:endParaRPr>
          </a:p>
        </p:txBody>
      </p:sp>
      <p:pic>
        <p:nvPicPr>
          <p:cNvPr id="22" name="Imagen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8363" y="212895"/>
            <a:ext cx="9144000" cy="207504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50800"/>
          </a:sp3d>
        </p:spPr>
      </p:pic>
      <p:pic>
        <p:nvPicPr>
          <p:cNvPr id="23" name="Imagen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318" y="212894"/>
            <a:ext cx="2537363" cy="20750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3211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9343" y="4983480"/>
            <a:ext cx="1549706" cy="17288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 descr="Asociación Argentina de Quemaduras">
            <a:extLst>
              <a:ext uri="{FF2B5EF4-FFF2-40B4-BE49-F238E27FC236}">
                <a16:creationId xmlns:a16="http://schemas.microsoft.com/office/drawing/2014/main" id="{F8D6843E-404E-4793-BBDE-62075706B9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2402" y="173539"/>
            <a:ext cx="4227195" cy="681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75718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</Words>
  <Application>Microsoft Office PowerPoint</Application>
  <PresentationFormat>Panorámica</PresentationFormat>
  <Paragraphs>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TÍTULO DE LA PRESENTACIÓN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xxxxxxx</dc:creator>
  <cp:lastModifiedBy>W10</cp:lastModifiedBy>
  <cp:revision>17</cp:revision>
  <dcterms:created xsi:type="dcterms:W3CDTF">2024-04-06T17:58:09Z</dcterms:created>
  <dcterms:modified xsi:type="dcterms:W3CDTF">2024-06-06T01:54:02Z</dcterms:modified>
</cp:coreProperties>
</file>